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7c86ae5b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7c86ae5b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7c86ae5b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7c86ae5b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c86ae5b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c86ae5b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7c86ae5b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7c86ae5b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c86ae5b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c86ae5b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7c86ae5b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7c86ae5b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7c59e5d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7c59e5d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c86ae5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c86ae5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7c86ae5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7c86ae5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7c86ae5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7c86ae5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7c59e5d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7c59e5d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7c86ae5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7c86ae5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c86ae5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7c86ae5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7c86ae5b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7c86ae5b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7c86ae5b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7c86ae5b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7c86ae5b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7c86ae5b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7c86ae5b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7c86ae5b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c86ae5b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7c86ae5b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c86ae5b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c86ae5b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c86ae5b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c86ae5b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c86ae5b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c86ae5b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7c86ae5b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7c86ae5b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7c59e5d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7c59e5d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c59e5d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c59e5d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c59e5d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c59e5d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c59e5d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7c59e5d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c59e5d3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7c59e5d3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7c59e5d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7c59e5d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c59e5d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7c59e5d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7c59e5d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7c59e5d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7c59e5d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7c59e5d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c86ae5b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c86ae5b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c86ae5b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7c86ae5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7c86ae5b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7c86ae5b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7c59e5d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7c59e5d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7c59e5d3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7c59e5d3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c86ae5b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7c86ae5b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7c59e5d3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7c59e5d3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7c59e5d3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7c59e5d3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7c86ae5b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7c86ae5b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7c86ae5b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7c86ae5b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7c86ae5b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7c86ae5b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c86ae5b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c86ae5b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7c86ae5b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7c86ae5b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.ly/B1yg" TargetMode="External"/><Relationship Id="rId4" Type="http://schemas.openxmlformats.org/officeDocument/2006/relationships/hyperlink" Target="https://t.ly/B1y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.ly/0PU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.ly/rbXh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rs-online.com/designspark/nvidia-jetson-nanotensor-rtyolov4-c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ab.research.google.com/notebooks/intro.ipynb#scrollTo=5fCEDCU_qrC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rs-online.com/designspark/nvidia-jetson-nano-google-colab-yolov4-cn" TargetMode="External"/><Relationship Id="rId4" Type="http://schemas.openxmlformats.org/officeDocument/2006/relationships/hyperlink" Target="https://t.ly/vCG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wkentaro/labelme/release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.ly/5Oga" TargetMode="External"/><Relationship Id="rId4" Type="http://schemas.openxmlformats.org/officeDocument/2006/relationships/hyperlink" Target="https://t.ly/RfC6" TargetMode="External"/><Relationship Id="rId5" Type="http://schemas.openxmlformats.org/officeDocument/2006/relationships/hyperlink" Target="https://t.ly/X4G8" TargetMode="External"/><Relationship Id="rId6" Type="http://schemas.openxmlformats.org/officeDocument/2006/relationships/hyperlink" Target="https://t.ly/SN2S" TargetMode="External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akerpro.cc/2020/02/use-google-colab-to-train-yolo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Day 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t.ly/B1yg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zoom_range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78275" y="145340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76" y="2606017"/>
            <a:ext cx="3676225" cy="245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075" y="167175"/>
            <a:ext cx="3676225" cy="245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093950" y="111800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&gt;1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004475" y="2571750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channel_shift_range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78275" y="145340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350" y="2744567"/>
            <a:ext cx="3902501" cy="260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250" y="111800"/>
            <a:ext cx="3949150" cy="26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6093950" y="111800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＝10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6161050" y="2744575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＝100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fill_mode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33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對於放大、縮小、左右平移等選項開啟後，空白區域的填充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reflect：複製剩下的內容，但上下左右相反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wrap：複製剩下的內容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nearest：複製最靠近的像素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constant：只填同一個顏色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使用</a:t>
            </a: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constant時，可增加</a:t>
            </a:r>
            <a:r>
              <a:rPr lang="zh-TW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cval參數，來指定填充顏色，例如cval＝100時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475" y="895299"/>
            <a:ext cx="5584525" cy="37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7156175" y="783175"/>
            <a:ext cx="9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wrap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4729775" y="783175"/>
            <a:ext cx="9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reflect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4785675" y="4461900"/>
            <a:ext cx="14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nearest（預設）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7156175" y="4461900"/>
            <a:ext cx="9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constant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500" y="3913525"/>
            <a:ext cx="1143300" cy="1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254950"/>
            <a:ext cx="8520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horizontal_flip=True  </a:t>
            </a:r>
            <a:endParaRPr sz="2100">
              <a:solidFill>
                <a:srgbClr val="121212"/>
              </a:solidFill>
              <a:highlight>
                <a:srgbClr val="F6F6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vertical_flip=True</a:t>
            </a:r>
            <a:endParaRPr sz="2100">
              <a:solidFill>
                <a:srgbClr val="121212"/>
              </a:solidFill>
              <a:highlight>
                <a:srgbClr val="F6F6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78275" y="145340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75" y="2578267"/>
            <a:ext cx="3982025" cy="265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475" y="90225"/>
            <a:ext cx="3870875" cy="2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使用鏡頭預測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510" y="1017725"/>
            <a:ext cx="569073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在Jetson上執行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29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不要在Jetson上訓練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將外部訓練好的模型，複製到jetson上，然後套用。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模型縮減方式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1.減少輸入畫素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2.減少層數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3.減少每層神經元數</a:t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700" y="1375725"/>
            <a:ext cx="5473949" cy="3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YOLO安裝</a:t>
            </a:r>
            <a:endParaRPr/>
          </a:p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下載darknet資料夾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cd Python</a:t>
            </a:r>
            <a:endParaRPr sz="135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git clone https://github.com/AlexeyAB/darknet.git</a:t>
            </a:r>
            <a:endParaRPr sz="135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cd darknet</a:t>
            </a:r>
            <a:endParaRPr sz="135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350">
              <a:solidFill>
                <a:schemeClr val="dk1"/>
              </a:solidFill>
              <a:highlight>
                <a:srgbClr val="F5F2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50" y="2171700"/>
            <a:ext cx="72580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修改設定檔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開啟Makefile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修改以下內容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第1~7行：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第20行：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ARCH= -gencode arch=compute_53,code=[sm_53,compute_53]</a:t>
            </a:r>
            <a:br>
              <a:rPr lang="zh-TW"/>
            </a:br>
            <a:r>
              <a:rPr lang="zh-TW"/>
              <a:t>剩下註解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第77行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NVCC=/usr/local/cuda/bin/nvcc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325" y="2"/>
            <a:ext cx="2691775" cy="24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250" y="1460950"/>
            <a:ext cx="61912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100" y="3553075"/>
            <a:ext cx="37719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make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存檔後，執行：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make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975" y="1486400"/>
            <a:ext cx="7414524" cy="34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進度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5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在Jetson</a:t>
            </a:r>
            <a:r>
              <a:rPr lang="zh-TW"/>
              <a:t>運行Yolov4 Pretrained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使用鏡頭來偵測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連接Colab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Darknet下載及測試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建立訓練資料集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測試自己的模型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下載preTrained權重檔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wget https</a:t>
            </a:r>
            <a:r>
              <a:rPr lang="zh-TW" sz="1350">
                <a:solidFill>
                  <a:srgbClr val="99999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github</a:t>
            </a:r>
            <a:r>
              <a:rPr lang="zh-TW" sz="1350">
                <a:solidFill>
                  <a:srgbClr val="99999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com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AlexeyAB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darknet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releases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darknet_yolo_v3_optimal</a:t>
            </a:r>
            <a:r>
              <a:rPr lang="zh-TW" sz="1350">
                <a:solidFill>
                  <a:srgbClr val="A67F5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yolov4</a:t>
            </a:r>
            <a:r>
              <a:rPr lang="zh-TW" sz="1350">
                <a:solidFill>
                  <a:srgbClr val="99999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1350">
                <a:solidFill>
                  <a:schemeClr val="dk1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weights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4293"/>
            <a:ext cx="9143998" cy="97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改變虛擬記憶體狀態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50">
                <a:solidFill>
                  <a:srgbClr val="333333"/>
                </a:solidFill>
                <a:highlight>
                  <a:srgbClr val="FFFFFF"/>
                </a:highlight>
              </a:rPr>
              <a:t>sudo swapoff -a</a:t>
            </a:r>
            <a:endParaRPr sz="22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50">
                <a:solidFill>
                  <a:srgbClr val="333333"/>
                </a:solidFill>
                <a:highlight>
                  <a:srgbClr val="FFFFFF"/>
                </a:highlight>
              </a:rPr>
              <a:t>sudo swapon -a</a:t>
            </a:r>
            <a:endParaRPr sz="22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50">
                <a:solidFill>
                  <a:srgbClr val="333333"/>
                </a:solidFill>
                <a:highlight>
                  <a:srgbClr val="FFFFFF"/>
                </a:highlight>
              </a:rPr>
              <a:t>sudo sysctl vm.swappiness=100</a:t>
            </a:r>
            <a:endParaRPr sz="22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50">
                <a:solidFill>
                  <a:srgbClr val="333333"/>
                </a:solidFill>
                <a:highlight>
                  <a:srgbClr val="FFFFFF"/>
                </a:highlight>
              </a:rPr>
              <a:t>調高交換頻率</a:t>
            </a:r>
            <a:endParaRPr sz="22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利用預設模型偵測相片中的物件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</a:t>
            </a:r>
            <a:r>
              <a:rPr lang="zh-TW"/>
              <a:t>一張照片複製到darknet中，例如1.jpg，執行以下語法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python darknet_images.py --input 1.jpg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時間會很久，要載入162個cnn網路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350" y="260150"/>
            <a:ext cx="4926900" cy="42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利用鏡頭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0" y="1152475"/>
            <a:ext cx="932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./darknet detector demo cfg/coco.data cfg/yolov4.cfg yolov4.weights -c 0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FPS大概0.3-0.5左右</a:t>
            </a:r>
            <a:endParaRPr sz="17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如何加快FPS？</a:t>
            </a:r>
            <a:endParaRPr sz="17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改用tiny模型</a:t>
            </a:r>
            <a:endParaRPr sz="17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Tiny</a:t>
            </a:r>
            <a:r>
              <a:rPr lang="zh-TW"/>
              <a:t>小模型，適合小型邊緣裝置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下載指令：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wget https://github.com/AlexeyAB/darknet/releases/download/darknet_yolo_v4_pre/yolov4-tiny.weights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自己改寫darknet_images.py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加上-tiny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請在</a:t>
            </a:r>
            <a:r>
              <a:rPr lang="zh-TW"/>
              <a:t>darknet資料夾</a:t>
            </a:r>
            <a:r>
              <a:rPr lang="zh-TW"/>
              <a:t>開一個新檔案，命名為</a:t>
            </a:r>
            <a:r>
              <a:rPr lang="zh-TW"/>
              <a:t>darknet_images_tiny.py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開啟網址，複製內容貼入上述檔案：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https://t.ly/0PUf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測試結果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375" y="281563"/>
            <a:ext cx="5556074" cy="45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改寫darknet_cam.py</a:t>
            </a:r>
            <a:endParaRPr/>
          </a:p>
        </p:txBody>
      </p:sp>
      <p:sp>
        <p:nvSpPr>
          <p:cNvPr id="274" name="Google Shape;274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利用Tiny開啟鏡頭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fps</a:t>
            </a:r>
            <a:r>
              <a:rPr lang="zh-TW"/>
              <a:t>可以高達13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檔案：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https://t.ly/rbXh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301" y="688950"/>
            <a:ext cx="5006149" cy="405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使用TensorRT加速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https://www.rs-online.com/designspark/nvidia-jetson-nanotensor-rtyolov4-cn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自建CNN模型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</a:t>
            </a:r>
            <a:endParaRPr/>
          </a:p>
        </p:txBody>
      </p:sp>
      <p:sp>
        <p:nvSpPr>
          <p:cNvPr id="296" name="Google Shape;296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https://colab.research.google.com/notebooks/intro.ipynb#scrollTo=5fCEDCU_qrC0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啟用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175" y="282925"/>
            <a:ext cx="50081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52475"/>
            <a:ext cx="41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在Google Drive</a:t>
            </a:r>
            <a:r>
              <a:rPr lang="zh-TW"/>
              <a:t>中，新增一個資料夾，然後點選選擇開啟工具/「連結更多應用程式」，再輸入colab後，點新增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53" y="2347138"/>
            <a:ext cx="4019076" cy="2673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檢測版本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sys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'python version='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,sys.version)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cv2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'cv2 version='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,cv2.__version__)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tensorflow </a:t>
            </a:r>
            <a:r>
              <a:rPr lang="zh-TW" sz="15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tf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5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'tf version='</a:t>
            </a:r>
            <a:r>
              <a:rPr lang="zh-TW" sz="15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,tf.__version__)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823" y="1375986"/>
            <a:ext cx="5011226" cy="25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啟動GPU加速</a:t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4A4E57"/>
                </a:solidFill>
                <a:highlight>
                  <a:srgbClr val="FFFFFF"/>
                </a:highlight>
              </a:rPr>
              <a:t>功能表/編輯/筆記本設定/硬體加速器，點選GPU加速後，按儲存。</a:t>
            </a:r>
            <a:endParaRPr sz="1500">
              <a:solidFill>
                <a:srgbClr val="4A4E5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4A4E57"/>
                </a:solidFill>
                <a:highlight>
                  <a:srgbClr val="FFFFFF"/>
                </a:highlight>
              </a:rPr>
              <a:t>測試GPU加速是否啟動。</a:t>
            </a:r>
            <a:endParaRPr sz="1500">
              <a:solidFill>
                <a:srgbClr val="4A4E5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zh-TW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nvidia-smi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A4E57"/>
              </a:solidFill>
              <a:highlight>
                <a:srgbClr val="FFFFFF"/>
              </a:highlight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75" y="1612750"/>
            <a:ext cx="5970301" cy="3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Darknet下載及測試</a:t>
            </a:r>
            <a:endParaRPr/>
          </a:p>
        </p:txBody>
      </p:sp>
      <p:sp>
        <p:nvSpPr>
          <p:cNvPr id="328" name="Google Shape;328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安裝YOLOv4</a:t>
            </a:r>
            <a:endParaRPr/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https://www.rs-online.com/designspark/nvidia-jetson-nano-google-colab-yolov4-cn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請參閱筆記本執行：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4"/>
              </a:rPr>
              <a:t>https://t.ly/vCGl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測試1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 b="14398" l="0" r="0" t="0"/>
          <a:stretch/>
        </p:blipFill>
        <p:spPr>
          <a:xfrm>
            <a:off x="1763275" y="445025"/>
            <a:ext cx="7069025" cy="403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準備訓練資料</a:t>
            </a:r>
            <a:endParaRPr/>
          </a:p>
        </p:txBody>
      </p:sp>
      <p:sp>
        <p:nvSpPr>
          <p:cNvPr id="350" name="Google Shape;350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https://makerpro.cc/2019/08/build-your-yolo-recognition-model/</a:t>
            </a:r>
            <a:endParaRPr/>
          </a:p>
        </p:txBody>
      </p:sp>
      <p:sp>
        <p:nvSpPr>
          <p:cNvPr id="351" name="Google Shape;35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/>
              <a:t>準備資料</a:t>
            </a:r>
            <a:endParaRPr sz="2820"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311700" y="1152475"/>
            <a:ext cx="4090500" cy="3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1.建立資料夾</a:t>
            </a:r>
            <a:endParaRPr sz="26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labels：放置標籤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images：放置圖片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yolo：放置yolo格式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2.開始標籤</a:t>
            </a:r>
            <a:endParaRPr sz="26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下載標籤軟體：</a:t>
            </a:r>
            <a:br>
              <a:rPr lang="zh-TW" sz="1900">
                <a:solidFill>
                  <a:schemeClr val="dk1"/>
                </a:solidFill>
              </a:rPr>
            </a:br>
            <a:r>
              <a:rPr lang="zh-TW" sz="1900" u="sng">
                <a:solidFill>
                  <a:schemeClr val="hlink"/>
                </a:solidFill>
                <a:hlinkClick r:id="rId3"/>
              </a:rPr>
              <a:t>https://github.com/wkentaro/labelme/releases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>
                <a:solidFill>
                  <a:schemeClr val="dk1"/>
                </a:solidFill>
              </a:rPr>
              <a:t>對所有圖片進行標籤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9" name="Google Shape;359;p50"/>
          <p:cNvSpPr txBox="1"/>
          <p:nvPr>
            <p:ph idx="1" type="body"/>
          </p:nvPr>
        </p:nvSpPr>
        <p:spPr>
          <a:xfrm>
            <a:off x="4657850" y="1132275"/>
            <a:ext cx="40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3.執行0Xml2Txt.ipynb修改格式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313" y="1017725"/>
            <a:ext cx="62007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建立自己的CNN模型，剪刀石頭布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0.建立訓練及驗證資料夾結構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1.自己拍訓練照片：</a:t>
            </a:r>
            <a:r>
              <a:rPr lang="zh-TW" sz="2800" u="sng">
                <a:solidFill>
                  <a:schemeClr val="hlink"/>
                </a:solidFill>
                <a:hlinkClick r:id="rId3"/>
              </a:rPr>
              <a:t>https://t.ly/5Oga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2.讀取資料夾內容進行訓練：</a:t>
            </a:r>
            <a:r>
              <a:rPr lang="zh-TW" sz="2800" u="sng">
                <a:solidFill>
                  <a:schemeClr val="hlink"/>
                </a:solidFill>
                <a:hlinkClick r:id="rId4"/>
              </a:rPr>
              <a:t>https://t.ly/RfC6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3.讀取特定照片看看預測結果：</a:t>
            </a:r>
            <a:r>
              <a:rPr lang="zh-TW" sz="2800" u="sng">
                <a:solidFill>
                  <a:schemeClr val="hlink"/>
                </a:solidFill>
                <a:hlinkClick r:id="rId5"/>
              </a:rPr>
              <a:t>https://t.ly/X4G8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4.開啟攝影機來預測：</a:t>
            </a:r>
            <a:r>
              <a:rPr lang="zh-TW" sz="2800" u="sng">
                <a:solidFill>
                  <a:schemeClr val="hlink"/>
                </a:solidFill>
                <a:hlinkClick r:id="rId6"/>
              </a:rPr>
              <a:t>https://t.ly/SN2S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1400" y="0"/>
            <a:ext cx="1504925" cy="25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五個設定檔</a:t>
            </a:r>
            <a:endParaRPr/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obj.names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obj.data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train.txt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test.txt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rgbClr val="333333"/>
                </a:solidFill>
                <a:highlight>
                  <a:srgbClr val="FFFFFF"/>
                </a:highlight>
              </a:rPr>
              <a:t>yolov3.cfg or yolov3-tiny.cfg</a:t>
            </a:r>
            <a:endParaRPr sz="2600"/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Darknet</a:t>
            </a:r>
            <a:r>
              <a:rPr lang="zh-TW"/>
              <a:t>訓練</a:t>
            </a:r>
            <a:endParaRPr/>
          </a:p>
        </p:txBody>
      </p:sp>
      <p:sp>
        <p:nvSpPr>
          <p:cNvPr id="380" name="Google Shape;38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200" u="sng">
                <a:solidFill>
                  <a:schemeClr val="hlink"/>
                </a:solidFill>
                <a:hlinkClick r:id="rId3"/>
              </a:rPr>
              <a:t>https://makerpro.cc/2020/02/use-google-colab-to-train-yolo/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</a:t>
            </a:r>
            <a:r>
              <a:rPr lang="zh-TW"/>
              <a:t>限制</a:t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檔案存取限制:7000-8000個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錯誤：Time out   Input/Output error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A：分散檔案讀取，例如用資料夾分開，單一資料夾不要超過5000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2.執行時間限制:12小時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A：利用暫存檔案方式接續執行。</a:t>
            </a:r>
            <a:endParaRPr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訓練過程</a:t>
            </a:r>
            <a:endParaRPr/>
          </a:p>
        </p:txBody>
      </p:sp>
      <p:sp>
        <p:nvSpPr>
          <p:cNvPr id="401" name="Google Shape;40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647" y="0"/>
            <a:ext cx="48458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下載權重檔並執行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使用圖片生成器訓練模型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zh-TW" sz="1860"/>
              <a:t>讀取資料夾</a:t>
            </a:r>
            <a:r>
              <a:rPr lang="zh-TW" sz="1860"/>
              <a:t>：flow_from_directory指令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直接以資料夾為分類名稱(label)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只須將圖片擺好資料夾，即可訓練及驗證</a:t>
            </a:r>
            <a:endParaRPr sz="186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zh-TW" sz="1860"/>
              <a:t>圖片生成器</a:t>
            </a:r>
            <a:r>
              <a:rPr lang="zh-TW" sz="1860"/>
              <a:t>：ImageDataGenerator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訓練時再組成資料流，不須全部載入記憶體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訓練時可以對圖片做變化，增加圖片樣本（例如位移、旋轉、裁切）</a:t>
            </a:r>
            <a:endParaRPr sz="18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zh-TW" sz="1860"/>
              <a:t>模型記錄器</a:t>
            </a:r>
            <a:r>
              <a:rPr lang="zh-TW" sz="1860"/>
              <a:t>：ModelCheckpoint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紀錄過程中的模型，不必等到最後才有模型。</a:t>
            </a:r>
            <a:endParaRPr sz="1860"/>
          </a:p>
          <a:p>
            <a:pPr indent="-34671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60"/>
              <a:buAutoNum type="arabicPeriod"/>
            </a:pPr>
            <a:r>
              <a:rPr lang="zh-TW" sz="1860"/>
              <a:t>可以選擇紀錄過程中最佳的模型。save_best_only=True</a:t>
            </a:r>
            <a:endParaRPr sz="186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60"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圖片生成器(https://t.ly/H1bk)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26800" y="872150"/>
            <a:ext cx="7745700" cy="4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keras.preprocessing.image.ImageDataGenerator(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rotation_range=20,#隨機旋轉 +-20度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width_shift_range=0.2,#x軸平移 +-20%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height_shift_range=0.2,#y軸平移 +-20%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shear_range=0.2, #平行錯位 +-20%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zoom_range=0.2,#放大縮小 +-20%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channel_shift_range=0., #隨機顏色濾鏡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fill_mode='nearest',#填入模式    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horizontal_flip=True,#水平翻轉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vertical_flip=True,#垂直翻轉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rescale=1.0/255,#重新配置範圍0~255 -&gt; 0~1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121212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2000">
              <a:solidFill>
                <a:srgbClr val="1212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rotation_range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0" y="154305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127" y="1726310"/>
            <a:ext cx="4431874" cy="29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width_shift_range   height_shift_range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78275" y="145340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500" y="1453400"/>
            <a:ext cx="4534726" cy="30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121212"/>
                </a:solidFill>
                <a:highlight>
                  <a:srgbClr val="F6F6F6"/>
                </a:highlight>
                <a:latin typeface="Courier New"/>
                <a:ea typeface="Courier New"/>
                <a:cs typeface="Courier New"/>
                <a:sym typeface="Courier New"/>
              </a:rPr>
              <a:t>shear_range</a:t>
            </a:r>
            <a:endParaRPr b="1" sz="2050"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5247" l="8932" r="10526" t="7439"/>
          <a:stretch/>
        </p:blipFill>
        <p:spPr>
          <a:xfrm>
            <a:off x="78275" y="1453400"/>
            <a:ext cx="4595600" cy="3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100" y="122944"/>
            <a:ext cx="2112575" cy="15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875" y="1709725"/>
            <a:ext cx="4288725" cy="28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